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1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billbennett.co.nz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3505200"/>
            <a:ext cx="72009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Bill Bennett</a:t>
            </a:r>
          </a:p>
        </p:txBody>
      </p: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37463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6440">
                <a:solidFill>
                  <a:srgbClr val="D93E2B"/>
                </a:solidFill>
              </a:rPr>
              <a:t>How to </a:t>
            </a:r>
            <a:r>
              <a:rPr sz="6440" strike="sngStrike">
                <a:solidFill>
                  <a:srgbClr val="D93E2B"/>
                </a:solidFill>
              </a:rPr>
              <a:t>write</a:t>
            </a:r>
            <a:r>
              <a:rPr sz="6440">
                <a:solidFill>
                  <a:srgbClr val="D93E2B"/>
                </a:solidFill>
              </a:rPr>
              <a:t> blog like an old school journalist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6" name="pasted-image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8280399" y="4133850"/>
            <a:ext cx="3624271" cy="241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4294967295"/>
          </p:nvPr>
        </p:nvSpPr>
        <p:spPr>
          <a:xfrm>
            <a:off x="508000" y="2223596"/>
            <a:ext cx="11988800" cy="626000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Avoid:</a:t>
            </a:r>
            <a:br>
              <a:rPr sz="3600">
                <a:solidFill>
                  <a:srgbClr val="414141"/>
                </a:solidFill>
              </a:rPr>
            </a:br>
            <a:r>
              <a:rPr sz="3600">
                <a:solidFill>
                  <a:srgbClr val="414141"/>
                </a:solidFill>
              </a:rPr>
              <a:t>- ‘Be’ words</a:t>
            </a:r>
            <a:br>
              <a:rPr sz="3600">
                <a:solidFill>
                  <a:srgbClr val="414141"/>
                </a:solidFill>
              </a:rPr>
            </a:br>
            <a:r>
              <a:rPr sz="3600">
                <a:solidFill>
                  <a:srgbClr val="414141"/>
                </a:solidFill>
              </a:rPr>
              <a:t>- Exclamation marks!</a:t>
            </a:r>
            <a:br>
              <a:rPr sz="3600">
                <a:solidFill>
                  <a:srgbClr val="414141"/>
                </a:solidFill>
              </a:rPr>
            </a:br>
            <a:r>
              <a:rPr sz="3600">
                <a:solidFill>
                  <a:srgbClr val="414141"/>
                </a:solidFill>
              </a:rPr>
              <a:t>- Cliches </a:t>
            </a:r>
            <a:br>
              <a:rPr sz="3600">
                <a:solidFill>
                  <a:srgbClr val="414141"/>
                </a:solidFill>
              </a:rPr>
            </a:br>
            <a:r>
              <a:rPr sz="3600">
                <a:solidFill>
                  <a:srgbClr val="414141"/>
                </a:solidFill>
              </a:rPr>
              <a:t>- Overdoing ‘chatty’</a:t>
            </a:r>
            <a:br>
              <a:rPr sz="3600">
                <a:solidFill>
                  <a:srgbClr val="414141"/>
                </a:solidFill>
              </a:rPr>
            </a:br>
            <a:r>
              <a:rPr sz="3600">
                <a:solidFill>
                  <a:srgbClr val="414141"/>
                </a:solidFill>
              </a:rPr>
              <a:t>- Words in CAPITALS </a:t>
            </a:r>
          </a:p>
        </p:txBody>
      </p:sp>
      <p:sp>
        <p:nvSpPr>
          <p:cNvPr id="76" name="Shape 76"/>
          <p:cNvSpPr/>
          <p:nvPr/>
        </p:nvSpPr>
        <p:spPr>
          <a:xfrm>
            <a:off x="514350" y="1290963"/>
            <a:ext cx="72009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How to blog like a journalist: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body" idx="4294967295"/>
          </p:nvPr>
        </p:nvSpPr>
        <p:spPr>
          <a:xfrm>
            <a:off x="508000" y="2223596"/>
            <a:ext cx="11988800" cy="626000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Learn grammar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Spell check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If possible get someone else to read before posting</a:t>
            </a:r>
          </a:p>
        </p:txBody>
      </p:sp>
      <p:sp>
        <p:nvSpPr>
          <p:cNvPr id="79" name="Shape 79"/>
          <p:cNvSpPr/>
          <p:nvPr/>
        </p:nvSpPr>
        <p:spPr>
          <a:xfrm>
            <a:off x="514350" y="1290963"/>
            <a:ext cx="72009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How to blog like a journalist: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 idx="4294967295"/>
          </p:nvPr>
        </p:nvSpPr>
        <p:spPr>
          <a:xfrm>
            <a:off x="573901" y="3004506"/>
            <a:ext cx="11856999" cy="24130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Writing is story telling</a:t>
            </a:r>
          </a:p>
        </p:txBody>
      </p:sp>
      <p:sp>
        <p:nvSpPr>
          <p:cNvPr id="82" name="Shape 82"/>
          <p:cNvSpPr/>
          <p:nvPr/>
        </p:nvSpPr>
        <p:spPr>
          <a:xfrm>
            <a:off x="514350" y="1290963"/>
            <a:ext cx="72009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How to blog like a journalist: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508000" y="6096000"/>
            <a:ext cx="72009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How to blog like a journalist</a:t>
            </a:r>
          </a:p>
        </p:txBody>
      </p:sp>
      <p:grpSp>
        <p:nvGrpSpPr>
          <p:cNvPr id="87" name="Group 87"/>
          <p:cNvGrpSpPr/>
          <p:nvPr/>
        </p:nvGrpSpPr>
        <p:grpSpPr>
          <a:xfrm>
            <a:off x="469900" y="546099"/>
            <a:ext cx="12065001" cy="5537201"/>
            <a:chOff x="-127000" y="-88899"/>
            <a:chExt cx="12065000" cy="5537200"/>
          </a:xfrm>
        </p:grpSpPr>
        <p:pic>
          <p:nvPicPr>
            <p:cNvPr id="86" name="pasted-image.tif"/>
            <p:cNvPicPr/>
            <p:nvPr/>
          </p:nvPicPr>
          <p:blipFill>
            <a:blip r:embed="rId2"/>
            <a:srcRect t="7877" b="7877"/>
            <a:stretch>
              <a:fillRect/>
            </a:stretch>
          </p:blipFill>
          <p:spPr>
            <a:xfrm>
              <a:off x="0" y="0"/>
              <a:ext cx="11811000" cy="5207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5" name="Picture 8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27000" y="-88900"/>
              <a:ext cx="12065000" cy="5537200"/>
            </a:xfrm>
            <a:prstGeom prst="rect">
              <a:avLst/>
            </a:prstGeom>
            <a:effectLst/>
          </p:spPr>
        </p:pic>
      </p:grp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508000" y="66802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Questions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u="sng">
                <a:solidFill>
                  <a:srgbClr val="D93E2B"/>
                </a:solidFill>
                <a:hlinkClick r:id="rId2"/>
              </a:rPr>
              <a:t>billbennett.co.nz</a:t>
            </a:r>
            <a:br>
              <a:rPr sz="7000">
                <a:solidFill>
                  <a:srgbClr val="D93E2B"/>
                </a:solidFill>
              </a:rPr>
            </a:br>
            <a:r>
              <a:rPr sz="7000">
                <a:solidFill>
                  <a:srgbClr val="D93E2B"/>
                </a:solidFill>
              </a:rPr>
              <a:t>@billbennettnz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asted-image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4056126" y="2214465"/>
            <a:ext cx="5113067" cy="7039887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514350" y="1290963"/>
            <a:ext cx="72009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What is journalism?: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14350" y="1290963"/>
            <a:ext cx="72009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What else is journalism?: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924845" y="2108199"/>
            <a:ext cx="11155110" cy="5136067"/>
            <a:chOff x="-126999" y="-88900"/>
            <a:chExt cx="11155109" cy="5136065"/>
          </a:xfrm>
        </p:grpSpPr>
        <p:pic>
          <p:nvPicPr>
            <p:cNvPr id="53" name="sistine-chapel-ceiling-creation-of-adam-1510.jpg"/>
            <p:cNvPicPr/>
            <p:nvPr/>
          </p:nvPicPr>
          <p:blipFill>
            <a:blip r:embed="rId2"/>
            <a:srcRect t="14102" b="14102"/>
            <a:stretch>
              <a:fillRect/>
            </a:stretch>
          </p:blipFill>
          <p:spPr>
            <a:xfrm>
              <a:off x="0" y="0"/>
              <a:ext cx="10901110" cy="48058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" name="Picture 5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27001" y="-88901"/>
              <a:ext cx="11155111" cy="5136067"/>
            </a:xfrm>
            <a:prstGeom prst="rect">
              <a:avLst/>
            </a:prstGeom>
            <a:effectLst/>
          </p:spPr>
        </p:pic>
      </p:grpSp>
      <p:sp>
        <p:nvSpPr>
          <p:cNvPr id="55" name="Shape 55"/>
          <p:cNvSpPr>
            <a:spLocks noGrp="1"/>
          </p:cNvSpPr>
          <p:nvPr>
            <p:ph type="title" idx="4294967295"/>
          </p:nvPr>
        </p:nvSpPr>
        <p:spPr>
          <a:xfrm>
            <a:off x="507999" y="6692680"/>
            <a:ext cx="11988802" cy="24130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Tell me something I don’t know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 idx="4294967295"/>
          </p:nvPr>
        </p:nvSpPr>
        <p:spPr>
          <a:xfrm>
            <a:off x="573901" y="3004506"/>
            <a:ext cx="11856999" cy="24130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It’s all about me, my experience</a:t>
            </a:r>
          </a:p>
        </p:txBody>
      </p:sp>
      <p:sp>
        <p:nvSpPr>
          <p:cNvPr id="58" name="Shape 58"/>
          <p:cNvSpPr/>
          <p:nvPr/>
        </p:nvSpPr>
        <p:spPr>
          <a:xfrm>
            <a:off x="514350" y="1290963"/>
            <a:ext cx="72009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Blogging: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508000" y="2223596"/>
            <a:ext cx="11988800" cy="626000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Get started straight away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Begin by telling readers what the post is about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Inverted pyramid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Write so the material could be cut at any point and readers still have the maximum information</a:t>
            </a:r>
          </a:p>
        </p:txBody>
      </p:sp>
      <p:sp>
        <p:nvSpPr>
          <p:cNvPr id="61" name="Shape 61"/>
          <p:cNvSpPr/>
          <p:nvPr/>
        </p:nvSpPr>
        <p:spPr>
          <a:xfrm>
            <a:off x="514350" y="1290963"/>
            <a:ext cx="72009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How to blog like a journalist: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514350" y="1290963"/>
            <a:ext cx="72009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How to blog like a journalist: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4294967295"/>
          </p:nvPr>
        </p:nvSpPr>
        <p:spPr>
          <a:xfrm>
            <a:off x="508000" y="2223596"/>
            <a:ext cx="11988800" cy="626000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Write clearly, use understandable language, be unambiguous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Use simple words, grammar and sentences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Prefer Anglo-Saxon words to French or Latin ones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body" idx="4294967295"/>
          </p:nvPr>
        </p:nvSpPr>
        <p:spPr>
          <a:xfrm>
            <a:off x="508000" y="2223596"/>
            <a:ext cx="11988800" cy="626000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Go easy on adjectives and adverbs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Use lots of full stops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Keep sentences short, less that 20 words where you can. Less than 15 words is better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Paragraphs should be three or four sentences: 40 to 50 words</a:t>
            </a:r>
          </a:p>
        </p:txBody>
      </p:sp>
      <p:sp>
        <p:nvSpPr>
          <p:cNvPr id="67" name="Shape 67"/>
          <p:cNvSpPr/>
          <p:nvPr/>
        </p:nvSpPr>
        <p:spPr>
          <a:xfrm>
            <a:off x="514350" y="1290963"/>
            <a:ext cx="72009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How to blog like a journalist: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idx="4294967295"/>
          </p:nvPr>
        </p:nvSpPr>
        <p:spPr>
          <a:xfrm>
            <a:off x="508000" y="2223596"/>
            <a:ext cx="11988800" cy="626000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Aim to write short, crisp posts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“I would have written a shorter letter, but I did not have the time.” Most people think it was </a:t>
            </a:r>
            <a:r>
              <a:rPr sz="3600" b="1">
                <a:solidFill>
                  <a:srgbClr val="414141"/>
                </a:solidFill>
              </a:rPr>
              <a:t>Mark Twain</a:t>
            </a:r>
            <a:r>
              <a:rPr sz="3600">
                <a:solidFill>
                  <a:srgbClr val="414141"/>
                </a:solidFill>
              </a:rPr>
              <a:t>; it was </a:t>
            </a:r>
            <a:r>
              <a:rPr sz="3600" b="1">
                <a:solidFill>
                  <a:srgbClr val="414141"/>
                </a:solidFill>
              </a:rPr>
              <a:t>Blaise Pascal</a:t>
            </a:r>
            <a:r>
              <a:rPr sz="3600">
                <a:solidFill>
                  <a:srgbClr val="414141"/>
                </a:solidFill>
              </a:rPr>
              <a:t>, a French Mathematician.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Readers tire at 200 words and drop out at 300. Prefer this length, but experiment with longer ones too</a:t>
            </a:r>
          </a:p>
        </p:txBody>
      </p:sp>
      <p:sp>
        <p:nvSpPr>
          <p:cNvPr id="70" name="Shape 70"/>
          <p:cNvSpPr/>
          <p:nvPr/>
        </p:nvSpPr>
        <p:spPr>
          <a:xfrm>
            <a:off x="514350" y="1290963"/>
            <a:ext cx="72009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How to blog like a journalist: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body" idx="4294967295"/>
          </p:nvPr>
        </p:nvSpPr>
        <p:spPr>
          <a:xfrm>
            <a:off x="508000" y="2223596"/>
            <a:ext cx="11988800" cy="626000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Try to picture your reader while you are writing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Write it as if you were talking to them</a:t>
            </a:r>
          </a:p>
        </p:txBody>
      </p:sp>
      <p:sp>
        <p:nvSpPr>
          <p:cNvPr id="73" name="Shape 73"/>
          <p:cNvSpPr/>
          <p:nvPr/>
        </p:nvSpPr>
        <p:spPr>
          <a:xfrm>
            <a:off x="514350" y="1290963"/>
            <a:ext cx="72009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How to blog like a journalist: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Macintosh PowerPoint</Application>
  <PresentationFormat>Custom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Avenir Roman</vt:lpstr>
      <vt:lpstr>Bodoni SvtyTwo ITC TT-Book</vt:lpstr>
      <vt:lpstr>Helvetica</vt:lpstr>
      <vt:lpstr>Palatino</vt:lpstr>
      <vt:lpstr>Zapf Dingbats</vt:lpstr>
      <vt:lpstr>New_Template4</vt:lpstr>
      <vt:lpstr>How to write blog like an old school journalist</vt:lpstr>
      <vt:lpstr>PowerPoint Presentation</vt:lpstr>
      <vt:lpstr>Tell me something I don’t know</vt:lpstr>
      <vt:lpstr>It’s all about me, my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 is story telling</vt:lpstr>
      <vt:lpstr>Questions</vt:lpstr>
      <vt:lpstr>billbennett.co.nz @billbennettnz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blog like an old school journalist</dc:title>
  <cp:lastModifiedBy>Bill Bennett</cp:lastModifiedBy>
  <cp:revision>1</cp:revision>
  <dcterms:modified xsi:type="dcterms:W3CDTF">2020-04-16T00:58:48Z</dcterms:modified>
</cp:coreProperties>
</file>